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44213AF-26F6-41FA-8D85-E2C5388D6E58}" type="datetimeFigureOut">
              <a:rPr lang="en-US" smtClean="0"/>
              <a:pPr/>
              <a:t>9/25/2012</a:t>
            </a:fld>
            <a:endParaRPr lang="en-US" dirty="0">
              <a:solidFill>
                <a:srgbClr val="FFFFFF"/>
              </a:solidFill>
            </a:endParaRP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kumimoji="0" lang="en-US">
              <a:solidFill>
                <a:schemeClr val="accent1">
                  <a:tint val="20000"/>
                </a:schemeClr>
              </a:solidFill>
            </a:endParaRP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9/25/2012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44213AF-26F6-41FA-8D85-E2C5388D6E58}" type="datetimeFigureOut">
              <a:rPr lang="en-US" smtClean="0"/>
              <a:pPr/>
              <a:t>9/25/2012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kumimoji="0"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5BBC35B-A44B-4119-B8DA-DE9E3DFADA20}"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9/25/2012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44213AF-26F6-41FA-8D85-E2C5388D6E58}" type="datetimeFigureOut">
              <a:rPr lang="en-US" smtClean="0"/>
              <a:pPr/>
              <a:t>9/25/2012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kumimoji="0"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4213AF-26F6-41FA-8D85-E2C5388D6E58}" type="datetimeFigureOut">
              <a:rPr lang="en-US" smtClean="0"/>
              <a:pPr/>
              <a:t>9/25/2012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4213AF-26F6-41FA-8D85-E2C5388D6E58}" type="datetimeFigureOut">
              <a:rPr lang="en-US" smtClean="0"/>
              <a:pPr/>
              <a:t>9/25/2012</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44213AF-26F6-41FA-8D85-E2C5388D6E58}" type="datetimeFigureOut">
              <a:rPr lang="en-US" smtClean="0"/>
              <a:pPr/>
              <a:t>9/25/2012</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44213AF-26F6-41FA-8D85-E2C5388D6E58}" type="datetimeFigureOut">
              <a:rPr lang="en-US" smtClean="0"/>
              <a:pPr/>
              <a:t>9/25/2012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kumimoji="0" lang="en-US"/>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4213AF-26F6-41FA-8D85-E2C5388D6E58}" type="datetimeFigureOut">
              <a:rPr lang="en-US" smtClean="0"/>
              <a:pPr/>
              <a:t>9/25/2012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544213AF-26F6-41FA-8D85-E2C5388D6E58}" type="datetimeFigureOut">
              <a:rPr lang="en-US" smtClean="0"/>
              <a:pPr/>
              <a:t>9/25/2012</a:t>
            </a:fld>
            <a:endParaRPr lang="en-US">
              <a:solidFill>
                <a:schemeClr val="tx1"/>
              </a:solidFill>
            </a:endParaRPr>
          </a:p>
        </p:txBody>
      </p:sp>
      <p:sp>
        <p:nvSpPr>
          <p:cNvPr id="6" name="Footer Placeholder 5"/>
          <p:cNvSpPr>
            <a:spLocks noGrp="1"/>
          </p:cNvSpPr>
          <p:nvPr>
            <p:ph type="ftr" sz="quarter" idx="11"/>
          </p:nvPr>
        </p:nvSpPr>
        <p:spPr/>
        <p:txBody>
          <a:bodyPr/>
          <a:lstStyle>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solidFill>
                <a:schemeClr val="tx1"/>
              </a:solidFill>
            </a:endParaRP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44213AF-26F6-41FA-8D85-E2C5388D6E58}" type="datetimeFigureOut">
              <a:rPr lang="en-US" smtClean="0"/>
              <a:pPr/>
              <a:t>9/25/2012</a:t>
            </a:fld>
            <a:endParaRPr lang="en-US" sz="1000" dirty="0">
              <a:solidFill>
                <a:schemeClr val="tx1"/>
              </a:solidFill>
            </a:endParaRP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lgn="r" eaLnBrk="1" latinLnBrk="0" hangingPunct="1"/>
            <a:endParaRPr kumimoji="0" lang="en-US" sz="1000" dirty="0">
              <a:solidFill>
                <a:schemeClr val="tx1"/>
              </a:solidFill>
            </a:endParaRP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err="1" smtClean="0">
                <a:solidFill>
                  <a:srgbClr val="FFFF00"/>
                </a:solidFill>
                <a:latin typeface="Algerian" pitchFamily="82" charset="0"/>
              </a:rPr>
              <a:t>Munajaat</a:t>
            </a:r>
            <a:r>
              <a:rPr lang="en-GB" dirty="0" smtClean="0">
                <a:solidFill>
                  <a:srgbClr val="FFFF00"/>
                </a:solidFill>
                <a:latin typeface="Algerian" pitchFamily="82" charset="0"/>
              </a:rPr>
              <a:t> al-</a:t>
            </a:r>
            <a:r>
              <a:rPr lang="en-GB" dirty="0" err="1" smtClean="0">
                <a:solidFill>
                  <a:srgbClr val="FFFF00"/>
                </a:solidFill>
                <a:latin typeface="Algerian" pitchFamily="82" charset="0"/>
              </a:rPr>
              <a:t>mureedin</a:t>
            </a:r>
            <a:r>
              <a:rPr lang="en-GB" dirty="0" smtClean="0">
                <a:solidFill>
                  <a:srgbClr val="FFFF00"/>
                </a:solidFill>
                <a:latin typeface="Algerian" pitchFamily="82" charset="0"/>
              </a:rPr>
              <a:t/>
            </a:r>
            <a:br>
              <a:rPr lang="en-GB" dirty="0" smtClean="0">
                <a:solidFill>
                  <a:srgbClr val="FFFF00"/>
                </a:solidFill>
                <a:latin typeface="Algerian" pitchFamily="82" charset="0"/>
              </a:rPr>
            </a:br>
            <a:r>
              <a:rPr lang="en-GB" dirty="0" smtClean="0">
                <a:solidFill>
                  <a:srgbClr val="FFFF00"/>
                </a:solidFill>
                <a:latin typeface="Algerian" pitchFamily="82" charset="0"/>
              </a:rPr>
              <a:t>the whisperings of the devotees</a:t>
            </a:r>
            <a:endParaRPr lang="en-GB" dirty="0">
              <a:solidFill>
                <a:srgbClr val="FFFF00"/>
              </a:solidFill>
              <a:latin typeface="Algerian" pitchFamily="82" charset="0"/>
            </a:endParaRPr>
          </a:p>
        </p:txBody>
      </p:sp>
      <p:sp>
        <p:nvSpPr>
          <p:cNvPr id="3" name="Subtitle 2"/>
          <p:cNvSpPr>
            <a:spLocks noGrp="1"/>
          </p:cNvSpPr>
          <p:nvPr>
            <p:ph type="subTitle" idx="1"/>
          </p:nvPr>
        </p:nvSpPr>
        <p:spPr/>
        <p:txBody>
          <a:bodyPr/>
          <a:lstStyle/>
          <a:p>
            <a:pPr algn="ctr"/>
            <a:r>
              <a:rPr lang="en-GB" sz="3200" dirty="0" smtClean="0">
                <a:solidFill>
                  <a:schemeClr val="accent1">
                    <a:lumMod val="20000"/>
                    <a:lumOff val="80000"/>
                  </a:schemeClr>
                </a:solidFill>
                <a:latin typeface="Arial Black" pitchFamily="34" charset="0"/>
              </a:rPr>
              <a:t>DR. MOHAMMED SHOMALI</a:t>
            </a:r>
          </a:p>
          <a:p>
            <a:endParaRPr lang="en-GB" dirty="0">
              <a:solidFill>
                <a:schemeClr val="accent1">
                  <a:lumMod val="20000"/>
                  <a:lumOff val="80000"/>
                </a:schemeClr>
              </a:solidFill>
              <a:latin typeface="Arial Black" pitchFamily="34" charset="0"/>
            </a:endParaRPr>
          </a:p>
        </p:txBody>
      </p:sp>
    </p:spTree>
  </p:cSld>
  <p:clrMapOvr>
    <a:masterClrMapping/>
  </p:clrMapOvr>
  <p:transition>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400" dirty="0" smtClean="0"/>
              <a:t>IN THE NAME OF ALLAH THE MOST KIND THE MOST MERCIFUL</a:t>
            </a:r>
            <a:br>
              <a:rPr lang="en-GB" sz="2400" dirty="0" smtClean="0"/>
            </a:br>
            <a:endParaRPr lang="en-GB" sz="2400" dirty="0"/>
          </a:p>
        </p:txBody>
      </p:sp>
      <p:sp>
        <p:nvSpPr>
          <p:cNvPr id="3" name="Content Placeholder 2"/>
          <p:cNvSpPr>
            <a:spLocks noGrp="1"/>
          </p:cNvSpPr>
          <p:nvPr>
            <p:ph idx="1"/>
          </p:nvPr>
        </p:nvSpPr>
        <p:spPr/>
        <p:txBody>
          <a:bodyPr>
            <a:normAutofit lnSpcReduction="10000"/>
          </a:bodyPr>
          <a:lstStyle/>
          <a:p>
            <a:pPr lvl="8"/>
            <a:r>
              <a:rPr lang="en-GB" sz="1800" u="sng" dirty="0" smtClean="0"/>
              <a:t>SALIENT POINTS TO MUNAJAAT AL-MUREEDIN</a:t>
            </a:r>
          </a:p>
          <a:p>
            <a:r>
              <a:rPr lang="en-GB" sz="1600" dirty="0" smtClean="0"/>
              <a:t>THE PEOPLE WHO ARE EAGER TO GO TO ALLAH SWT</a:t>
            </a:r>
          </a:p>
          <a:p>
            <a:r>
              <a:rPr lang="en-GB" sz="1600" dirty="0" smtClean="0"/>
              <a:t>MUREEDIN COMES FROM IRADAH, WILL – INTENTION TO REACH /ACHIEVE SOMETHING.</a:t>
            </a:r>
          </a:p>
          <a:p>
            <a:r>
              <a:rPr lang="en-GB" sz="1600" dirty="0" smtClean="0"/>
              <a:t>A person who is trying to get closer to Allah </a:t>
            </a:r>
            <a:r>
              <a:rPr lang="en-GB" sz="1600" dirty="0" err="1" smtClean="0"/>
              <a:t>swt</a:t>
            </a:r>
            <a:r>
              <a:rPr lang="en-GB" sz="1600" dirty="0" smtClean="0"/>
              <a:t>, in this </a:t>
            </a:r>
            <a:r>
              <a:rPr lang="en-GB" sz="1600" dirty="0" err="1" smtClean="0"/>
              <a:t>munajat</a:t>
            </a:r>
            <a:r>
              <a:rPr lang="en-GB" sz="1600" dirty="0" smtClean="0"/>
              <a:t> we express our eagerness to get closer to Him.</a:t>
            </a:r>
          </a:p>
          <a:p>
            <a:r>
              <a:rPr lang="en-GB" sz="1600" dirty="0" smtClean="0"/>
              <a:t>“May You be glorified, how narrow are the path for him who have not be guided… how narrow are the path for him You have not been GUDE”</a:t>
            </a:r>
          </a:p>
          <a:p>
            <a:r>
              <a:rPr lang="en-GB" sz="1600" dirty="0" smtClean="0"/>
              <a:t>If someone doesn’t have You as His guide – the path will seem to be narrow or difficult.</a:t>
            </a:r>
          </a:p>
          <a:p>
            <a:r>
              <a:rPr lang="en-GB" sz="1600" dirty="0" smtClean="0"/>
              <a:t>If we have a guide, its much more easier even when we go for hajj, when we do have a guide, it will be more simpler and quicker for doing the </a:t>
            </a:r>
            <a:r>
              <a:rPr lang="en-GB" sz="1600" dirty="0" err="1" smtClean="0"/>
              <a:t>amaals</a:t>
            </a:r>
            <a:r>
              <a:rPr lang="en-GB" sz="1600" dirty="0" smtClean="0"/>
              <a:t> in hajj. </a:t>
            </a:r>
          </a:p>
          <a:p>
            <a:r>
              <a:rPr lang="en-GB" sz="1600" dirty="0" smtClean="0"/>
              <a:t>If we don’t have a good guide – it would be rather difficult. </a:t>
            </a:r>
          </a:p>
          <a:p>
            <a:r>
              <a:rPr lang="en-GB" sz="1600" dirty="0" smtClean="0"/>
              <a:t>Our path can also be sometimes very narrow and very difficult or It can be fast and easy route to Allah </a:t>
            </a:r>
            <a:r>
              <a:rPr lang="en-GB" sz="1600" dirty="0" err="1" smtClean="0"/>
              <a:t>swt</a:t>
            </a:r>
            <a:r>
              <a:rPr lang="en-GB" sz="1600" dirty="0" smtClean="0"/>
              <a:t>. If Allah </a:t>
            </a:r>
            <a:r>
              <a:rPr lang="en-GB" sz="1600" dirty="0" err="1" smtClean="0"/>
              <a:t>swt</a:t>
            </a:r>
            <a:r>
              <a:rPr lang="en-GB" sz="1600" dirty="0" smtClean="0"/>
              <a:t> is our guide – our pathway will be very narrow. </a:t>
            </a:r>
          </a:p>
          <a:p>
            <a:r>
              <a:rPr lang="en-GB" sz="1600" dirty="0" smtClean="0"/>
              <a:t>How clear is the truth for Him whom YOU have Guided! </a:t>
            </a:r>
            <a:endParaRPr lang="en-GB"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IF Allah is the guide</a:t>
            </a:r>
            <a:endParaRPr lang="en-GB" dirty="0"/>
          </a:p>
        </p:txBody>
      </p:sp>
      <p:sp>
        <p:nvSpPr>
          <p:cNvPr id="3" name="Content Placeholder 2"/>
          <p:cNvSpPr>
            <a:spLocks noGrp="1"/>
          </p:cNvSpPr>
          <p:nvPr>
            <p:ph idx="1"/>
          </p:nvPr>
        </p:nvSpPr>
        <p:spPr/>
        <p:txBody>
          <a:bodyPr>
            <a:normAutofit/>
          </a:bodyPr>
          <a:lstStyle/>
          <a:p>
            <a:r>
              <a:rPr lang="en-GB" sz="1800" dirty="0" smtClean="0"/>
              <a:t>The path becomes very clear and fast. And it becomes easy to reach the destination.</a:t>
            </a:r>
          </a:p>
          <a:p>
            <a:r>
              <a:rPr lang="en-GB" sz="1800" dirty="0" smtClean="0"/>
              <a:t>The only way to be confident, and not to miss the path, is by taking Allah </a:t>
            </a:r>
            <a:r>
              <a:rPr lang="en-GB" sz="1800" dirty="0" err="1" smtClean="0"/>
              <a:t>swt</a:t>
            </a:r>
            <a:r>
              <a:rPr lang="en-GB" sz="1800" dirty="0" smtClean="0"/>
              <a:t> as our GUIDE.</a:t>
            </a:r>
          </a:p>
          <a:p>
            <a:r>
              <a:rPr lang="en-GB" sz="1800" dirty="0" smtClean="0"/>
              <a:t>It is </a:t>
            </a:r>
            <a:r>
              <a:rPr lang="en-GB" sz="1800" dirty="0" err="1" smtClean="0"/>
              <a:t>upto</a:t>
            </a:r>
            <a:r>
              <a:rPr lang="en-GB" sz="1800" dirty="0" smtClean="0"/>
              <a:t> us to choose and He does not impose on us. It depends on us how we are able to entrust upon HIM.</a:t>
            </a:r>
          </a:p>
          <a:p>
            <a:r>
              <a:rPr lang="en-GB" sz="1800" dirty="0" smtClean="0"/>
              <a:t>O Allah, Please make us travel on the roads that arrive at YOU…</a:t>
            </a:r>
          </a:p>
          <a:p>
            <a:r>
              <a:rPr lang="en-GB" sz="1800" dirty="0" smtClean="0"/>
              <a:t>Those roads that finally would end at meeting YOU. </a:t>
            </a:r>
            <a:r>
              <a:rPr lang="en-GB" sz="1800" dirty="0" err="1" smtClean="0"/>
              <a:t>Subulal-Wusuuli</a:t>
            </a:r>
            <a:r>
              <a:rPr lang="en-GB" sz="1800" dirty="0" smtClean="0"/>
              <a:t> </a:t>
            </a:r>
            <a:r>
              <a:rPr lang="en-GB" sz="1800" dirty="0" err="1" smtClean="0"/>
              <a:t>Ilayk</a:t>
            </a:r>
            <a:r>
              <a:rPr lang="en-GB" sz="1800" dirty="0" smtClean="0"/>
              <a:t>…</a:t>
            </a:r>
          </a:p>
          <a:p>
            <a:r>
              <a:rPr lang="en-GB" sz="1800" dirty="0" smtClean="0"/>
              <a:t>The direction that would arrive at Allah </a:t>
            </a:r>
            <a:r>
              <a:rPr lang="en-GB" sz="1800" dirty="0" err="1" smtClean="0"/>
              <a:t>swt</a:t>
            </a:r>
            <a:r>
              <a:rPr lang="en-GB" sz="1800" dirty="0" smtClean="0"/>
              <a:t>…</a:t>
            </a:r>
          </a:p>
          <a:p>
            <a:r>
              <a:rPr lang="en-GB" sz="1800" dirty="0" smtClean="0"/>
              <a:t>Not only we want to be on the road that we would arrive at you, but set us the path that is the shortest – </a:t>
            </a:r>
            <a:r>
              <a:rPr lang="en-GB" sz="1800" dirty="0" err="1" smtClean="0"/>
              <a:t>Aqrab</a:t>
            </a:r>
            <a:r>
              <a:rPr lang="en-GB" sz="1800" dirty="0" smtClean="0"/>
              <a:t> – because our time is very limited.</a:t>
            </a:r>
          </a:p>
          <a:p>
            <a:r>
              <a:rPr lang="en-GB" sz="1800" dirty="0" smtClean="0"/>
              <a:t>If we take a long route, we would not be able to reach the destination. Please make near for us the distant..</a:t>
            </a:r>
          </a:p>
          <a:p>
            <a:endParaRPr lang="en-GB"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points in this </a:t>
            </a:r>
            <a:r>
              <a:rPr lang="en-GB" dirty="0" err="1" smtClean="0"/>
              <a:t>munajaat</a:t>
            </a:r>
            <a:endParaRPr lang="en-GB" dirty="0"/>
          </a:p>
        </p:txBody>
      </p:sp>
      <p:sp>
        <p:nvSpPr>
          <p:cNvPr id="3" name="Content Placeholder 2"/>
          <p:cNvSpPr>
            <a:spLocks noGrp="1"/>
          </p:cNvSpPr>
          <p:nvPr>
            <p:ph idx="1"/>
          </p:nvPr>
        </p:nvSpPr>
        <p:spPr/>
        <p:txBody>
          <a:bodyPr>
            <a:normAutofit/>
          </a:bodyPr>
          <a:lstStyle/>
          <a:p>
            <a:r>
              <a:rPr lang="en-GB" sz="1800" dirty="0" smtClean="0"/>
              <a:t>Allah </a:t>
            </a:r>
            <a:r>
              <a:rPr lang="en-GB" sz="1800" dirty="0" err="1" smtClean="0"/>
              <a:t>swt</a:t>
            </a:r>
            <a:r>
              <a:rPr lang="en-GB" sz="1800" dirty="0" smtClean="0"/>
              <a:t> to reach Him is infinite… He is the Absolute Perfect, therefore the distance is infinite – Long path.</a:t>
            </a:r>
          </a:p>
          <a:p>
            <a:r>
              <a:rPr lang="en-GB" sz="1800" dirty="0" smtClean="0"/>
              <a:t>Imam Ali </a:t>
            </a:r>
            <a:r>
              <a:rPr lang="en-GB" sz="1800" dirty="0" err="1" smtClean="0"/>
              <a:t>a.s</a:t>
            </a:r>
            <a:r>
              <a:rPr lang="en-GB" sz="1800" dirty="0" smtClean="0"/>
              <a:t>. used to say “ </a:t>
            </a:r>
            <a:r>
              <a:rPr lang="en-GB" sz="1800" dirty="0" err="1" smtClean="0"/>
              <a:t>Aah</a:t>
            </a:r>
            <a:r>
              <a:rPr lang="en-GB" sz="1800" dirty="0" smtClean="0"/>
              <a:t>, the path is far, and provisions are very little….” </a:t>
            </a:r>
          </a:p>
          <a:p>
            <a:r>
              <a:rPr lang="en-GB" sz="1800" dirty="0" smtClean="0"/>
              <a:t>But if we move on in this journey, then He would help us go faster.</a:t>
            </a:r>
          </a:p>
          <a:p>
            <a:r>
              <a:rPr lang="en-GB" sz="1800" dirty="0" smtClean="0"/>
              <a:t>In </a:t>
            </a:r>
            <a:r>
              <a:rPr lang="en-GB" sz="1800" dirty="0" err="1" smtClean="0"/>
              <a:t>Dua</a:t>
            </a:r>
            <a:r>
              <a:rPr lang="en-GB" sz="1800" dirty="0" smtClean="0"/>
              <a:t> Abu </a:t>
            </a:r>
            <a:r>
              <a:rPr lang="en-GB" sz="1800" dirty="0" err="1" smtClean="0"/>
              <a:t>Hamza</a:t>
            </a:r>
            <a:r>
              <a:rPr lang="en-GB" sz="1800" dirty="0" smtClean="0"/>
              <a:t> </a:t>
            </a:r>
            <a:r>
              <a:rPr lang="en-GB" sz="1800" dirty="0" err="1" smtClean="0"/>
              <a:t>Thumali</a:t>
            </a:r>
            <a:r>
              <a:rPr lang="en-GB" sz="1800" dirty="0" smtClean="0"/>
              <a:t> says – Imam </a:t>
            </a:r>
            <a:r>
              <a:rPr lang="en-GB" sz="1800" dirty="0" err="1" smtClean="0"/>
              <a:t>Zaynul</a:t>
            </a:r>
            <a:r>
              <a:rPr lang="en-GB" sz="1800" dirty="0" smtClean="0"/>
              <a:t> </a:t>
            </a:r>
            <a:r>
              <a:rPr lang="en-GB" sz="1800" dirty="0" err="1" smtClean="0"/>
              <a:t>Abedin</a:t>
            </a:r>
            <a:r>
              <a:rPr lang="en-GB" sz="1800" dirty="0" smtClean="0"/>
              <a:t> </a:t>
            </a:r>
            <a:r>
              <a:rPr lang="en-GB" sz="1800" dirty="0" err="1" smtClean="0"/>
              <a:t>a.s</a:t>
            </a:r>
            <a:r>
              <a:rPr lang="en-GB" sz="1800" dirty="0" smtClean="0"/>
              <a:t>. in this </a:t>
            </a:r>
            <a:r>
              <a:rPr lang="en-GB" sz="1800" dirty="0" err="1" smtClean="0"/>
              <a:t>dua</a:t>
            </a:r>
            <a:r>
              <a:rPr lang="en-GB" sz="1800" dirty="0" smtClean="0"/>
              <a:t> says – That Allah would help us reach Him.</a:t>
            </a:r>
          </a:p>
          <a:p>
            <a:r>
              <a:rPr lang="en-GB" sz="1800" dirty="0" smtClean="0"/>
              <a:t>But it is </a:t>
            </a:r>
            <a:r>
              <a:rPr lang="en-GB" sz="1800" dirty="0" err="1" smtClean="0"/>
              <a:t>upto</a:t>
            </a:r>
            <a:r>
              <a:rPr lang="en-GB" sz="1800" dirty="0" smtClean="0"/>
              <a:t> to us to take the first step, and Allah comes towards us…</a:t>
            </a:r>
          </a:p>
          <a:p>
            <a:r>
              <a:rPr lang="en-GB" sz="1800" dirty="0" smtClean="0"/>
              <a:t>We make a plea to Him to make the far nearer, and make easy for us the hard to be easy…. </a:t>
            </a:r>
          </a:p>
          <a:p>
            <a:r>
              <a:rPr lang="en-GB" sz="1800" dirty="0" smtClean="0"/>
              <a:t>We need a guide who takes us to the shortest and easiest route to take this path to Allah </a:t>
            </a:r>
            <a:r>
              <a:rPr lang="en-GB" sz="1800" dirty="0" err="1" smtClean="0"/>
              <a:t>swt</a:t>
            </a:r>
            <a:r>
              <a:rPr lang="en-GB" sz="1800" dirty="0" smtClean="0"/>
              <a:t>..</a:t>
            </a:r>
          </a:p>
          <a:p>
            <a:r>
              <a:rPr lang="en-GB" sz="1800" dirty="0" err="1" smtClean="0"/>
              <a:t>Infact</a:t>
            </a:r>
            <a:r>
              <a:rPr lang="en-GB" sz="1800" dirty="0" smtClean="0"/>
              <a:t> Allah carries the burden and carries us in this journey.</a:t>
            </a:r>
          </a:p>
          <a:p>
            <a:endParaRPr lang="en-GB"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sz="1800" dirty="0" smtClean="0"/>
              <a:t>Please let us join those servant of Yours, who are quick in reaching YOU.</a:t>
            </a:r>
          </a:p>
          <a:p>
            <a:r>
              <a:rPr lang="en-GB" sz="1800" dirty="0" smtClean="0"/>
              <a:t>We want to be with the people who are not slow or not in motion.</a:t>
            </a:r>
          </a:p>
          <a:p>
            <a:r>
              <a:rPr lang="en-GB" sz="1800" dirty="0" smtClean="0"/>
              <a:t>We want to be with those who constantly knock at YOUR door, and by praying to Him, thinking about Him, concerned about Your desire, Your commands and prohibitions and they are striving day and night and have such high regards for YOU, yet they are very humble </a:t>
            </a:r>
            <a:r>
              <a:rPr lang="en-GB" sz="1800" dirty="0" err="1" smtClean="0"/>
              <a:t>infront</a:t>
            </a:r>
            <a:r>
              <a:rPr lang="en-GB" sz="1800" dirty="0" smtClean="0"/>
              <a:t> of YOU.</a:t>
            </a:r>
          </a:p>
          <a:p>
            <a:r>
              <a:rPr lang="en-GB" sz="1800" dirty="0" smtClean="0"/>
              <a:t>Those are the people who have purified their drinking place, i.e. knowledge, wisdom, and have the </a:t>
            </a:r>
            <a:r>
              <a:rPr lang="en-GB" sz="1800" dirty="0" err="1" smtClean="0"/>
              <a:t>marifat</a:t>
            </a:r>
            <a:r>
              <a:rPr lang="en-GB" sz="1800" dirty="0" smtClean="0"/>
              <a:t>, and also taken them to their desires, they are successful and satisfied to what they have achieved and not disappointed.</a:t>
            </a:r>
          </a:p>
          <a:p>
            <a:r>
              <a:rPr lang="en-GB" sz="1800" dirty="0" smtClean="0"/>
              <a:t>And You have granted their requests, their pursuits successful.</a:t>
            </a:r>
          </a:p>
          <a:p>
            <a:r>
              <a:rPr lang="en-GB" sz="1800" dirty="0" smtClean="0"/>
              <a:t>You have accomplished their wishes through YOUR favours, YOUR guidance and FADHL.</a:t>
            </a:r>
          </a:p>
          <a:p>
            <a:r>
              <a:rPr lang="en-GB" sz="1800" dirty="0" smtClean="0"/>
              <a:t>You have been there in their inner soul with YOUR love..</a:t>
            </a:r>
          </a:p>
          <a:p>
            <a:endParaRPr lang="en-GB"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Allah helps teach the highest goals to reach him</a:t>
            </a:r>
            <a:endParaRPr lang="en-GB" dirty="0"/>
          </a:p>
        </p:txBody>
      </p:sp>
      <p:sp>
        <p:nvSpPr>
          <p:cNvPr id="3" name="Content Placeholder 2"/>
          <p:cNvSpPr>
            <a:spLocks noGrp="1"/>
          </p:cNvSpPr>
          <p:nvPr>
            <p:ph idx="1"/>
          </p:nvPr>
        </p:nvSpPr>
        <p:spPr/>
        <p:txBody>
          <a:bodyPr>
            <a:normAutofit/>
          </a:bodyPr>
          <a:lstStyle/>
          <a:p>
            <a:r>
              <a:rPr lang="en-GB" sz="1800" dirty="0" smtClean="0"/>
              <a:t>Allah </a:t>
            </a:r>
            <a:r>
              <a:rPr lang="en-GB" sz="1800" dirty="0" err="1" smtClean="0"/>
              <a:t>swt</a:t>
            </a:r>
            <a:r>
              <a:rPr lang="en-GB" sz="1800" dirty="0" smtClean="0"/>
              <a:t> also says in the Holy Quran has also mentioned about the favours to the Holy Prophet</a:t>
            </a:r>
          </a:p>
          <a:p>
            <a:r>
              <a:rPr lang="en-GB" sz="1800" dirty="0" smtClean="0"/>
              <a:t>The devotees have reached a pleasure of whispering to YOU. </a:t>
            </a:r>
          </a:p>
          <a:p>
            <a:r>
              <a:rPr lang="en-GB" sz="1800" dirty="0" smtClean="0"/>
              <a:t>The most furthest goals is achieved (highest goals) through YOU.</a:t>
            </a:r>
          </a:p>
          <a:p>
            <a:endParaRPr lang="en-GB" sz="1800" dirty="0" smtClean="0"/>
          </a:p>
          <a:p>
            <a:r>
              <a:rPr lang="en-GB" sz="1800" dirty="0" smtClean="0"/>
              <a:t>O He who comes towards those who goes towards Him – Allah </a:t>
            </a:r>
            <a:r>
              <a:rPr lang="en-GB" sz="1800" dirty="0" err="1" smtClean="0"/>
              <a:t>swt</a:t>
            </a:r>
            <a:endParaRPr lang="en-GB" sz="1800" dirty="0" smtClean="0"/>
          </a:p>
          <a:p>
            <a:r>
              <a:rPr lang="en-GB" sz="1800" dirty="0" smtClean="0"/>
              <a:t>In conclusion –</a:t>
            </a:r>
          </a:p>
          <a:p>
            <a:r>
              <a:rPr lang="en-GB" sz="1800" dirty="0" smtClean="0"/>
              <a:t>What we do understand from this beautiful </a:t>
            </a:r>
            <a:r>
              <a:rPr lang="en-GB" sz="1800" dirty="0" err="1" smtClean="0"/>
              <a:t>Munajaat</a:t>
            </a:r>
            <a:r>
              <a:rPr lang="en-GB" sz="1800" dirty="0" smtClean="0"/>
              <a:t> is that Allah Himself aids those devotees who yearn to seek Him and want to reach to HIM and have the drive, passion to get closer to the Almighty </a:t>
            </a:r>
            <a:r>
              <a:rPr lang="en-GB" sz="1800" dirty="0" err="1" smtClean="0"/>
              <a:t>swt</a:t>
            </a:r>
            <a:r>
              <a:rPr lang="en-GB" sz="1800" dirty="0" smtClean="0"/>
              <a:t>.</a:t>
            </a:r>
          </a:p>
          <a:p>
            <a:r>
              <a:rPr lang="en-GB" sz="1800" dirty="0" smtClean="0"/>
              <a:t>In essence, We as His servants must yearn to be devoted to Him and aim to attain the pleasures with Him </a:t>
            </a:r>
            <a:r>
              <a:rPr lang="en-GB" sz="1800" smtClean="0"/>
              <a:t>and in HIM.</a:t>
            </a:r>
            <a:endParaRPr lang="en-GB" sz="1800" dirty="0" smtClean="0"/>
          </a:p>
          <a:p>
            <a:endParaRPr lang="en-GB" sz="1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201</TotalTime>
  <Words>859</Words>
  <Application>Microsoft Office PowerPoint</Application>
  <PresentationFormat>On-screen Show (4:3)</PresentationFormat>
  <Paragraphs>47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Opulent</vt:lpstr>
      <vt:lpstr>Munajaat al-mureedin the whisperings of the devotees</vt:lpstr>
      <vt:lpstr>IN THE NAME OF ALLAH THE MOST KIND THE MOST MERCIFUL </vt:lpstr>
      <vt:lpstr>IF Allah is the guide</vt:lpstr>
      <vt:lpstr>Key points in this munajaat</vt:lpstr>
      <vt:lpstr>Slide 5</vt:lpstr>
      <vt:lpstr>Allah helps teach the highest goals to reach him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Munajaat al-mureedin the whisperings of the devotees</dc:title>
  <dc:creator>nasim</dc:creator>
  <cp:lastModifiedBy>nasim</cp:lastModifiedBy>
  <cp:revision>3</cp:revision>
  <dcterms:created xsi:type="dcterms:W3CDTF">2012-09-25T10:31:02Z</dcterms:created>
  <dcterms:modified xsi:type="dcterms:W3CDTF">2012-09-25T13:52:50Z</dcterms:modified>
</cp:coreProperties>
</file>