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4F4"/>
    <a:srgbClr val="0099FF"/>
    <a:srgbClr val="FFFFFF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100" d="100"/>
          <a:sy n="100" d="100"/>
        </p:scale>
        <p:origin x="-5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1D462-7148-4A73-B3C8-BBC84285B44F}" type="datetimeFigureOut">
              <a:rPr lang="en-US" smtClean="0"/>
              <a:t>6/2/2012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DEDAA-6870-41C4-9AB9-A065C8EE2ED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DEDAA-6870-41C4-9AB9-A065C8EE2ED2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DEDAA-6870-41C4-9AB9-A065C8EE2ED2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945896E-CEB5-488B-AFAF-186BC99FA83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7D81E8-BC7F-457C-A7A0-034D38595AC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492FEB-157F-48B1-BB27-4A9757CFC69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CBF316-5B5F-4F3B-8E59-EA4C04D10D4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5AD53D-71B0-4F79-B880-5D60E145FD5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D97168-9A8F-4E04-B0C6-9F63911A9AF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07A631-34B9-4763-88BA-74B2DA2D459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6EECB6-0E1B-45E2-9FBA-F61B940CDC8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D00206-E16C-4879-B663-F2DC36E7CE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F2A078-0C14-478C-AFE3-CF31ED1103A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256CD5B-E8EA-4AE1-9155-43CC6B11637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C560081-A77B-4FEC-A05D-BF9B771B266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786" y="500042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eaLnBrk="1" hangingPunct="1"/>
            <a:r>
              <a:rPr lang="nl-BE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</a:rPr>
              <a:t/>
            </a:r>
            <a:br>
              <a:rPr lang="nl-BE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</a:rPr>
            </a:br>
            <a:r>
              <a:rPr lang="nl-BE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</a:rPr>
              <a:t>GEMS OF REFLECTIONS </a:t>
            </a:r>
            <a:br>
              <a:rPr lang="nl-BE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</a:rPr>
            </a:br>
            <a:r>
              <a:rPr lang="nl-BE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</a:rPr>
              <a:t>from MUNAJAAT-AL-TAIBEEN</a:t>
            </a:r>
            <a:br>
              <a:rPr lang="nl-BE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</a:rPr>
            </a:br>
            <a:r>
              <a:rPr lang="nl-BE" sz="3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</a:rPr>
              <a:t>Whispered prayers of the Repenters</a:t>
            </a:r>
            <a:endParaRPr lang="nl-BE" sz="3100" b="1" dirty="0" smtClean="0">
              <a:solidFill>
                <a:schemeClr val="tx1">
                  <a:lumMod val="95000"/>
                  <a:lumOff val="5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4414" y="2214554"/>
            <a:ext cx="6400800" cy="1752600"/>
          </a:xfrm>
          <a:solidFill>
            <a:srgbClr val="FFFFFF">
              <a:alpha val="59999"/>
            </a:srgbClr>
          </a:solidFill>
        </p:spPr>
        <p:txBody>
          <a:bodyPr>
            <a:normAutofit fontScale="62500" lnSpcReduction="20000"/>
          </a:bodyPr>
          <a:lstStyle/>
          <a:p>
            <a:pPr algn="ctr" eaLnBrk="1" hangingPunct="1"/>
            <a:r>
              <a:rPr lang="nl-BE" b="1" dirty="0" smtClean="0">
                <a:solidFill>
                  <a:srgbClr val="002060"/>
                </a:solidFill>
                <a:latin typeface="Berlin Sans FB" pitchFamily="34" charset="0"/>
              </a:rPr>
              <a:t>IN THE NAME OF ALLAH, THE MOST KIND, THE MOST MERCIFUL</a:t>
            </a:r>
          </a:p>
          <a:p>
            <a:pPr eaLnBrk="1" hangingPunct="1"/>
            <a:endParaRPr lang="nl-BE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 eaLnBrk="1" hangingPunct="1"/>
            <a:r>
              <a:rPr lang="nl-BE" b="1" dirty="0" smtClean="0">
                <a:solidFill>
                  <a:srgbClr val="002060"/>
                </a:solidFill>
                <a:latin typeface="Bookman Old Style" pitchFamily="18" charset="0"/>
              </a:rPr>
              <a:t>“O Allah, you are the one who has opened the doors of Tawbah..”</a:t>
            </a:r>
          </a:p>
          <a:p>
            <a:pPr algn="ctr" eaLnBrk="1" hangingPunct="1"/>
            <a:r>
              <a:rPr lang="nl-BE" b="1" dirty="0" smtClean="0">
                <a:solidFill>
                  <a:srgbClr val="002060"/>
                </a:solidFill>
                <a:latin typeface="Bookman Old Style" pitchFamily="18" charset="0"/>
              </a:rPr>
              <a:t>Part 3 (29th May 2012)</a:t>
            </a:r>
          </a:p>
          <a:p>
            <a:pPr algn="ctr" eaLnBrk="1" hangingPunct="1"/>
            <a:r>
              <a:rPr lang="nl-BE" b="1" dirty="0" smtClean="0">
                <a:solidFill>
                  <a:srgbClr val="002060"/>
                </a:solidFill>
                <a:latin typeface="Bookman Old Style" pitchFamily="18" charset="0"/>
              </a:rPr>
              <a:t>Dr. Mohammad Shomali</a:t>
            </a:r>
          </a:p>
          <a:p>
            <a:pPr eaLnBrk="1" hangingPunct="1"/>
            <a:endParaRPr lang="nl-BE" dirty="0" smtClean="0">
              <a:solidFill>
                <a:srgbClr val="00B4F4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idx="1"/>
          </p:nvPr>
        </p:nvSpPr>
        <p:spPr>
          <a:xfrm>
            <a:off x="428596" y="1357298"/>
            <a:ext cx="8229600" cy="4425950"/>
          </a:xfrm>
          <a:solidFill>
            <a:srgbClr val="FFFFFF">
              <a:alpha val="59999"/>
            </a:srgbClr>
          </a:solidFill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 3" pitchFamily="18" charset="2"/>
              <a:buChar char=""/>
            </a:pPr>
            <a:r>
              <a:rPr lang="nl-BE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Reflection on these issues:</a:t>
            </a:r>
          </a:p>
          <a:p>
            <a:pPr eaLnBrk="1" hangingPunct="1">
              <a:buFont typeface="Wingdings 3" pitchFamily="18" charset="2"/>
              <a:buChar char=""/>
            </a:pPr>
            <a:r>
              <a:rPr lang="nl-BE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God has made it necessary for HIMSELF to be MERCIFUL.</a:t>
            </a:r>
          </a:p>
          <a:p>
            <a:pPr eaLnBrk="1" hangingPunct="1">
              <a:buFont typeface="Wingdings 3" pitchFamily="18" charset="2"/>
              <a:buChar char=""/>
            </a:pPr>
            <a:r>
              <a:rPr lang="nl-BE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If the door was only one way, we would have been destroyed.</a:t>
            </a:r>
          </a:p>
          <a:p>
            <a:pPr eaLnBrk="1" hangingPunct="1">
              <a:buFont typeface="Wingdings 3" pitchFamily="18" charset="2"/>
              <a:buChar char=""/>
            </a:pPr>
            <a:r>
              <a:rPr lang="nl-BE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God has encouraged us to go back to Him through tawbah.</a:t>
            </a:r>
          </a:p>
          <a:p>
            <a:pPr eaLnBrk="1" hangingPunct="1">
              <a:buFont typeface="Wingdings 3" pitchFamily="18" charset="2"/>
              <a:buChar char=""/>
            </a:pPr>
            <a:r>
              <a:rPr lang="nl-BE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Verily God loves those who repent</a:t>
            </a:r>
          </a:p>
          <a:p>
            <a:pPr eaLnBrk="1" hangingPunct="1">
              <a:buFont typeface="Wingdings 3" pitchFamily="18" charset="2"/>
              <a:buChar char=""/>
            </a:pPr>
            <a:r>
              <a:rPr lang="nl-BE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Holy Quran says : “ Tuubu Illalahi Tawbatun Nasuha” Sincere repentance, with purity and with a genuine heart to go back to Allah s.w.t.</a:t>
            </a:r>
          </a:p>
          <a:p>
            <a:pPr eaLnBrk="1" hangingPunct="1">
              <a:buFont typeface="Wingdings 3" pitchFamily="18" charset="2"/>
              <a:buChar char=""/>
            </a:pPr>
            <a:r>
              <a:rPr lang="nl-BE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What type of excuses would remain if someone was heedless, if God has opened this door for us? He has invited us to return to Him. </a:t>
            </a:r>
          </a:p>
          <a:p>
            <a:pPr eaLnBrk="1" hangingPunct="1">
              <a:buFont typeface="Wingdings 3" pitchFamily="18" charset="2"/>
              <a:buChar char=""/>
            </a:pPr>
            <a:r>
              <a:rPr lang="nl-BE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We need to take this opportunity by seeking His forgiveness.</a:t>
            </a:r>
          </a:p>
          <a:p>
            <a:pPr eaLnBrk="1" hangingPunct="1">
              <a:buFont typeface="Wingdings 3" pitchFamily="18" charset="2"/>
              <a:buChar char=""/>
            </a:pPr>
            <a:r>
              <a:rPr lang="nl-BE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If one has done something wrong but His pardon is beautiful. This is a polite request from us to seek His pardon.</a:t>
            </a:r>
          </a:p>
          <a:p>
            <a:pPr eaLnBrk="1" hangingPunct="1">
              <a:buFont typeface="Wingdings 3" pitchFamily="18" charset="2"/>
              <a:buChar char=""/>
            </a:pPr>
            <a:r>
              <a:rPr lang="nl-BE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Having hope as we know that we are not the first ones to disobey HIM, and therefore; it is your grace that you have forgiven those in the past and I am not the 1st person to expose myself to you and You have shown your generosity and grace.</a:t>
            </a:r>
          </a:p>
          <a:p>
            <a:pPr eaLnBrk="1" hangingPunct="1">
              <a:buFont typeface="Wingdings 3" pitchFamily="18" charset="2"/>
              <a:buChar char=""/>
            </a:pPr>
            <a:r>
              <a:rPr lang="nl-BE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 am the one who has disobeyed (Mudhtar) and I humbly turn to you who has the capacity to forgive and great in your Kindness.</a:t>
            </a:r>
          </a:p>
          <a:p>
            <a:pPr eaLnBrk="1" hangingPunct="1">
              <a:buFont typeface="Wingdings 3" pitchFamily="18" charset="2"/>
              <a:buChar char=""/>
            </a:pPr>
            <a:endParaRPr lang="nl-BE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  <a:p>
            <a:pPr eaLnBrk="1" hangingPunct="1">
              <a:buFont typeface="Wingdings 3" pitchFamily="18" charset="2"/>
              <a:buChar char=""/>
            </a:pPr>
            <a:endParaRPr lang="nl-BE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>
          <a:xfrm>
            <a:off x="357158" y="428604"/>
            <a:ext cx="8229600" cy="1143000"/>
          </a:xfrm>
          <a:solidFill>
            <a:srgbClr val="FFFFFF">
              <a:alpha val="59999"/>
            </a:srgbClr>
          </a:solidFill>
        </p:spPr>
        <p:txBody>
          <a:bodyPr/>
          <a:lstStyle/>
          <a:p>
            <a:pPr algn="l" eaLnBrk="1" hangingPunct="1"/>
            <a:r>
              <a:rPr lang="nl-B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itchFamily="18" charset="0"/>
              </a:rPr>
              <a:t>Ways</a:t>
            </a:r>
            <a:r>
              <a:rPr lang="nl-B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nl-B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itchFamily="18" charset="0"/>
              </a:rPr>
              <a:t>to</a:t>
            </a:r>
            <a:r>
              <a:rPr lang="nl-B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nl-B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itchFamily="18" charset="0"/>
              </a:rPr>
              <a:t>return</a:t>
            </a:r>
            <a:r>
              <a:rPr lang="nl-B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nl-B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itchFamily="18" charset="0"/>
              </a:rPr>
              <a:t>back</a:t>
            </a:r>
            <a:r>
              <a:rPr lang="nl-B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nl-B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itchFamily="18" charset="0"/>
              </a:rPr>
              <a:t>to</a:t>
            </a:r>
            <a:r>
              <a:rPr lang="nl-B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nl-B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itchFamily="18" charset="0"/>
              </a:rPr>
              <a:t>Allah</a:t>
            </a:r>
            <a:endParaRPr lang="nl-BE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0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0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build="p"/>
      <p:bldP spid="30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214290"/>
            <a:ext cx="7415210" cy="1571636"/>
          </a:xfrm>
        </p:spPr>
        <p:txBody>
          <a:bodyPr/>
          <a:lstStyle/>
          <a:p>
            <a:pPr algn="ctr"/>
            <a:r>
              <a:rPr lang="en-GB" sz="3200" b="1" dirty="0" smtClean="0">
                <a:latin typeface="Berlin Sans FB" pitchFamily="34" charset="0"/>
              </a:rPr>
              <a:t>O the One who is great in His Goodness, and O the one who Knows what is in our hidden secrets ……</a:t>
            </a:r>
            <a:endParaRPr lang="en-GB" sz="3200" b="1" dirty="0">
              <a:latin typeface="Berlin Sans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2071678"/>
            <a:ext cx="6400800" cy="1752600"/>
          </a:xfrm>
        </p:spPr>
        <p:txBody>
          <a:bodyPr>
            <a:normAutofit fontScale="25000" lnSpcReduction="20000"/>
          </a:bodyPr>
          <a:lstStyle/>
          <a:p>
            <a:pPr lvl="6" algn="l"/>
            <a:r>
              <a:rPr lang="en-GB" sz="3600" b="1" dirty="0" smtClean="0"/>
              <a:t>:</a:t>
            </a:r>
          </a:p>
          <a:p>
            <a:pPr algn="l">
              <a:buFont typeface="Wingdings" pitchFamily="2" charset="2"/>
              <a:buChar char="§"/>
            </a:pPr>
            <a:r>
              <a:rPr lang="en-GB" sz="6400" b="1" dirty="0" smtClean="0"/>
              <a:t>You hide my ugly qualities in front of the public though you are aware of my actions</a:t>
            </a:r>
            <a:r>
              <a:rPr lang="en-GB" sz="6400" dirty="0" smtClean="0"/>
              <a:t>.</a:t>
            </a:r>
          </a:p>
          <a:p>
            <a:pPr algn="l">
              <a:buFont typeface="Wingdings" pitchFamily="2" charset="2"/>
              <a:buChar char="§"/>
            </a:pPr>
            <a:r>
              <a:rPr lang="en-GB" sz="6400" b="1" dirty="0" smtClean="0"/>
              <a:t>You are the greatest </a:t>
            </a:r>
            <a:r>
              <a:rPr lang="en-GB" sz="6400" b="1" dirty="0" err="1" smtClean="0"/>
              <a:t>interceder</a:t>
            </a:r>
            <a:r>
              <a:rPr lang="en-GB" sz="6400" b="1" dirty="0" smtClean="0"/>
              <a:t>, I ask Your own generosity to intercede for me.</a:t>
            </a:r>
          </a:p>
          <a:p>
            <a:pPr algn="l">
              <a:buFont typeface="Wingdings" pitchFamily="2" charset="2"/>
              <a:buChar char="§"/>
            </a:pPr>
            <a:r>
              <a:rPr lang="en-GB" sz="6400" b="1" dirty="0" smtClean="0"/>
              <a:t>I seek Allah’s attention and mercy, so please accept my </a:t>
            </a:r>
            <a:r>
              <a:rPr lang="en-GB" sz="6400" b="1" dirty="0" err="1" smtClean="0"/>
              <a:t>du’a</a:t>
            </a:r>
            <a:r>
              <a:rPr lang="en-GB" sz="6400" b="1" dirty="0" smtClean="0"/>
              <a:t> and grant my supplication.</a:t>
            </a:r>
          </a:p>
          <a:p>
            <a:pPr algn="l">
              <a:buFont typeface="Wingdings" pitchFamily="2" charset="2"/>
              <a:buChar char="§"/>
            </a:pPr>
            <a:r>
              <a:rPr lang="en-GB" sz="6400" b="1" dirty="0" smtClean="0"/>
              <a:t>Please do not disappoint my hope in YOU.</a:t>
            </a:r>
          </a:p>
          <a:p>
            <a:pPr algn="l">
              <a:buFont typeface="Wingdings" pitchFamily="2" charset="2"/>
              <a:buChar char="§"/>
            </a:pPr>
            <a:r>
              <a:rPr lang="en-GB" sz="6400" b="1" dirty="0" smtClean="0"/>
              <a:t>Allah does not need time, thought to disappoint my hope in YOU. You are my ONLY HOPE. Nobody can I rely on, except, my Lord ;YOU.</a:t>
            </a:r>
          </a:p>
          <a:p>
            <a:pPr algn="l">
              <a:buFont typeface="Wingdings" pitchFamily="2" charset="2"/>
              <a:buChar char="§"/>
            </a:pPr>
            <a:r>
              <a:rPr lang="en-GB" sz="6400" b="1" dirty="0" smtClean="0"/>
              <a:t>If </a:t>
            </a:r>
            <a:r>
              <a:rPr lang="en-GB" sz="6400" b="1" dirty="0" err="1" smtClean="0"/>
              <a:t>Tawbah</a:t>
            </a:r>
            <a:r>
              <a:rPr lang="en-GB" sz="6400" b="1" dirty="0" smtClean="0"/>
              <a:t> is accepted, it will remove the burdens of my sins and give me your reward by accepting my forgiveness.</a:t>
            </a:r>
          </a:p>
          <a:p>
            <a:pPr algn="l">
              <a:buFont typeface="Wingdings" pitchFamily="2" charset="2"/>
              <a:buChar char="§"/>
            </a:pPr>
            <a:r>
              <a:rPr lang="en-GB" sz="6400" b="1" dirty="0" smtClean="0"/>
              <a:t>Nobody should know my record of disobeying YOU. </a:t>
            </a:r>
          </a:p>
          <a:p>
            <a:pPr algn="l">
              <a:buFont typeface="Wingdings" pitchFamily="2" charset="2"/>
              <a:buChar char="§"/>
            </a:pPr>
            <a:endParaRPr lang="en-GB" sz="1600" b="1" dirty="0" smtClean="0"/>
          </a:p>
          <a:p>
            <a:pPr algn="l">
              <a:buFont typeface="Wingdings" pitchFamily="2" charset="2"/>
              <a:buChar char="§"/>
            </a:pPr>
            <a:endParaRPr lang="en-GB" b="1" dirty="0" smtClean="0"/>
          </a:p>
          <a:p>
            <a:pPr algn="l">
              <a:buFont typeface="Wingdings" pitchFamily="2" charset="2"/>
              <a:buChar char="§"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1700" b="1" dirty="0" smtClean="0">
                <a:latin typeface="Book Antiqua" pitchFamily="18" charset="0"/>
                <a:cs typeface="Andalus" pitchFamily="18" charset="-78"/>
              </a:rPr>
              <a:t>Who is more merciful than God? Is there anyone else who can show mercy and kindness except Allah </a:t>
            </a:r>
            <a:r>
              <a:rPr lang="en-GB" sz="1700" b="1" dirty="0" err="1" smtClean="0">
                <a:latin typeface="Book Antiqua" pitchFamily="18" charset="0"/>
                <a:cs typeface="Andalus" pitchFamily="18" charset="-78"/>
              </a:rPr>
              <a:t>s.w.t</a:t>
            </a:r>
            <a:r>
              <a:rPr lang="en-GB" sz="1700" b="1" dirty="0" smtClean="0">
                <a:latin typeface="Book Antiqua" pitchFamily="18" charset="0"/>
                <a:cs typeface="Andalus" pitchFamily="18" charset="-78"/>
              </a:rPr>
              <a:t>.?</a:t>
            </a:r>
          </a:p>
          <a:p>
            <a:r>
              <a:rPr lang="en-GB" sz="1700" b="1" dirty="0" smtClean="0">
                <a:latin typeface="Book Antiqua" pitchFamily="18" charset="0"/>
                <a:cs typeface="Andalus" pitchFamily="18" charset="-78"/>
              </a:rPr>
              <a:t>Paper on Mercy has been explained in Message of </a:t>
            </a:r>
            <a:r>
              <a:rPr lang="en-GB" sz="1700" b="1" dirty="0" err="1" smtClean="0">
                <a:latin typeface="Book Antiqua" pitchFamily="18" charset="0"/>
                <a:cs typeface="Andalus" pitchFamily="18" charset="-78"/>
              </a:rPr>
              <a:t>Thaqalayn</a:t>
            </a:r>
            <a:r>
              <a:rPr lang="en-GB" sz="1700" b="1" dirty="0" smtClean="0">
                <a:latin typeface="Book Antiqua" pitchFamily="18" charset="0"/>
                <a:cs typeface="Andalus" pitchFamily="18" charset="-78"/>
              </a:rPr>
              <a:t>.</a:t>
            </a:r>
          </a:p>
          <a:p>
            <a:r>
              <a:rPr lang="en-GB" sz="1700" b="1" dirty="0" smtClean="0">
                <a:latin typeface="Book Antiqua" pitchFamily="18" charset="0"/>
                <a:cs typeface="Andalus" pitchFamily="18" charset="-78"/>
              </a:rPr>
              <a:t>If we are not forgiven, is because we were not determined to stop sinning and didn’t do it with a sincere heart not just through tongue.</a:t>
            </a:r>
          </a:p>
          <a:p>
            <a:r>
              <a:rPr lang="en-GB" sz="1700" b="1" dirty="0" smtClean="0">
                <a:latin typeface="Book Antiqua" pitchFamily="18" charset="0"/>
                <a:cs typeface="Andalus" pitchFamily="18" charset="-78"/>
              </a:rPr>
              <a:t>For example, when I am hungry and have no money, I steal some money to buy food and then later seek His forgiveness, and repeat it again and again.</a:t>
            </a:r>
          </a:p>
          <a:p>
            <a:endParaRPr lang="en-GB" sz="1700" b="1" dirty="0" smtClean="0">
              <a:latin typeface="Book Antiqua" pitchFamily="18" charset="0"/>
              <a:cs typeface="Andalus" pitchFamily="18" charset="-78"/>
            </a:endParaRPr>
          </a:p>
          <a:p>
            <a:r>
              <a:rPr lang="en-GB" sz="1700" b="1" dirty="0" smtClean="0">
                <a:latin typeface="Book Antiqua" pitchFamily="18" charset="0"/>
                <a:cs typeface="Andalus" pitchFamily="18" charset="-78"/>
              </a:rPr>
              <a:t>A REAL TAA’IB is one who shows his determination to seek God’s mercy, forgiveness and doesn’t seek forgiveness through pressure.</a:t>
            </a:r>
          </a:p>
          <a:p>
            <a:r>
              <a:rPr lang="en-GB" sz="1700" b="1" dirty="0" smtClean="0">
                <a:latin typeface="Book Antiqua" pitchFamily="18" charset="0"/>
                <a:cs typeface="Andalus" pitchFamily="18" charset="-78"/>
              </a:rPr>
              <a:t>TAWBAH AL-NASUH is a high rank station is very much loved by Allah </a:t>
            </a:r>
            <a:r>
              <a:rPr lang="en-GB" sz="1700" b="1" dirty="0" err="1" smtClean="0">
                <a:latin typeface="Book Antiqua" pitchFamily="18" charset="0"/>
                <a:cs typeface="Andalus" pitchFamily="18" charset="-78"/>
              </a:rPr>
              <a:t>s.w.t</a:t>
            </a:r>
            <a:r>
              <a:rPr lang="en-GB" sz="1700" b="1" dirty="0" smtClean="0">
                <a:latin typeface="Book Antiqua" pitchFamily="18" charset="0"/>
                <a:cs typeface="Andalus" pitchFamily="18" charset="-78"/>
              </a:rPr>
              <a:t>. and have attained higher level of TAQWA (GOD-MINDFUL).</a:t>
            </a:r>
          </a:p>
          <a:p>
            <a:r>
              <a:rPr lang="en-GB" sz="1700" b="1" dirty="0" smtClean="0">
                <a:latin typeface="Book Antiqua" pitchFamily="18" charset="0"/>
                <a:cs typeface="Andalus" pitchFamily="18" charset="-78"/>
              </a:rPr>
              <a:t>When we seek forgiveness from God, He changes our evil actions to virtues and transforms our actions to good deeds. Therefore; Our Merciful God, changes our entire situation through His grace and mercy.</a:t>
            </a:r>
          </a:p>
          <a:p>
            <a:r>
              <a:rPr lang="en-GB" sz="1700" b="1" dirty="0" smtClean="0">
                <a:latin typeface="Book Antiqua" pitchFamily="18" charset="0"/>
                <a:cs typeface="Andalus" pitchFamily="18" charset="-78"/>
              </a:rPr>
              <a:t>Showing absolute humility in front of Allah </a:t>
            </a:r>
            <a:r>
              <a:rPr lang="en-GB" sz="1700" b="1" dirty="0" err="1" smtClean="0">
                <a:latin typeface="Book Antiqua" pitchFamily="18" charset="0"/>
                <a:cs typeface="Andalus" pitchFamily="18" charset="-78"/>
              </a:rPr>
              <a:t>s.w.t</a:t>
            </a:r>
            <a:r>
              <a:rPr lang="en-GB" sz="1700" b="1" dirty="0" smtClean="0">
                <a:latin typeface="Book Antiqua" pitchFamily="18" charset="0"/>
                <a:cs typeface="Andalus" pitchFamily="18" charset="-78"/>
              </a:rPr>
              <a:t>. and feel our lowliness towards Him is extremely fundamental when se</a:t>
            </a:r>
            <a:r>
              <a:rPr lang="en-GB" sz="1600" b="1" dirty="0" smtClean="0">
                <a:latin typeface="Book Antiqua" pitchFamily="18" charset="0"/>
              </a:rPr>
              <a:t>eking Allah’s mercy and grace.</a:t>
            </a:r>
          </a:p>
          <a:p>
            <a:endParaRPr lang="en-GB" sz="1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Berlin Sans FB" pitchFamily="34" charset="0"/>
              </a:rPr>
              <a:t>O ALLAH ! IT IS THROUGH YOUR KINDNESS AND FAVOUR….</a:t>
            </a:r>
            <a:endParaRPr lang="en-GB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AABE3DF-3A1C-4C1A-AA84-8E310E3986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</TotalTime>
  <Words>630</Words>
  <Application>Microsoft PowerPoint</Application>
  <PresentationFormat>On-screen Show (4:3)</PresentationFormat>
  <Paragraphs>41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 GEMS OF REFLECTIONS  from MUNAJAAT-AL-TAIBEEN Whispered prayers of the Repenters</vt:lpstr>
      <vt:lpstr>Ways to return back to Allah</vt:lpstr>
      <vt:lpstr>O the One who is great in His Goodness, and O the one who Knows what is in our hidden secrets ……</vt:lpstr>
      <vt:lpstr>O ALLAH ! IT IS THROUGH YOUR KINDNESS AND FAVOUR….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REFLECTIONS  MUNAJAAT-AL-TAIBEEN</dc:title>
  <dc:creator>nasim</dc:creator>
  <cp:lastModifiedBy>nasim</cp:lastModifiedBy>
  <cp:revision>6</cp:revision>
  <dcterms:created xsi:type="dcterms:W3CDTF">2012-06-02T21:11:02Z</dcterms:created>
  <dcterms:modified xsi:type="dcterms:W3CDTF">2012-06-02T22:02:58Z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TC300001479990</vt:lpwstr>
  </property>
</Properties>
</file>